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4C0DC-D882-4EDA-8E44-419155821888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C0D87-9139-428B-AD5C-79032798B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0C0D87-9139-428B-AD5C-79032798B7E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6654E-A9EB-443F-BF52-D67F8367867A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2298F-B583-46B3-88F3-AB597960C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/>
            </a:r>
            <a:br>
              <a:rPr lang="en-US" sz="6000" dirty="0" smtClean="0">
                <a:solidFill>
                  <a:schemeClr val="bg1"/>
                </a:solidFill>
              </a:rPr>
            </a:br>
            <a:r>
              <a:rPr lang="en-US" sz="6000" dirty="0" smtClean="0"/>
              <a:t>Russia</a:t>
            </a:r>
            <a:br>
              <a:rPr lang="en-US" sz="6000" dirty="0" smtClean="0"/>
            </a:br>
            <a:r>
              <a:rPr lang="en-US" sz="6000" dirty="0" smtClean="0"/>
              <a:t>(</a:t>
            </a:r>
            <a:r>
              <a:rPr lang="ru-RU" sz="5400" dirty="0" smtClean="0"/>
              <a:t>Россия</a:t>
            </a:r>
            <a:r>
              <a:rPr lang="en-US" sz="5400" dirty="0" smtClean="0"/>
              <a:t>)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By: Tanner </a:t>
            </a:r>
            <a:r>
              <a:rPr lang="en-US" dirty="0" err="1" smtClean="0">
                <a:solidFill>
                  <a:schemeClr val="tx1"/>
                </a:solidFill>
              </a:rPr>
              <a:t>Merigliano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Russian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Russian cuisine mainly consists of soups, fish, meat, chicken, and fruits and vegetables.</a:t>
            </a:r>
          </a:p>
          <a:p>
            <a:r>
              <a:rPr lang="en-US" dirty="0" smtClean="0"/>
              <a:t>Some popular soups are </a:t>
            </a:r>
            <a:r>
              <a:rPr lang="en-US" dirty="0" err="1" smtClean="0"/>
              <a:t>tyurya</a:t>
            </a:r>
            <a:r>
              <a:rPr lang="en-US" dirty="0" smtClean="0"/>
              <a:t>, </a:t>
            </a:r>
            <a:r>
              <a:rPr lang="en-US" dirty="0" err="1" smtClean="0"/>
              <a:t>okroshka</a:t>
            </a:r>
            <a:r>
              <a:rPr lang="en-US" dirty="0" smtClean="0"/>
              <a:t>, borscht, and </a:t>
            </a:r>
            <a:r>
              <a:rPr lang="en-US" dirty="0" err="1" smtClean="0"/>
              <a:t>botvinya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Some meat dishes are </a:t>
            </a:r>
            <a:r>
              <a:rPr lang="en-US" dirty="0" err="1" smtClean="0"/>
              <a:t>kholodets</a:t>
            </a:r>
            <a:r>
              <a:rPr lang="en-US" dirty="0" smtClean="0"/>
              <a:t>, </a:t>
            </a:r>
            <a:r>
              <a:rPr lang="en-US" dirty="0" err="1" smtClean="0"/>
              <a:t>pelmini</a:t>
            </a:r>
            <a:r>
              <a:rPr lang="en-US" dirty="0" smtClean="0"/>
              <a:t>, and </a:t>
            </a:r>
            <a:r>
              <a:rPr lang="en-US" dirty="0" err="1" smtClean="0"/>
              <a:t>kotlety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famous Russian dessert is </a:t>
            </a:r>
            <a:r>
              <a:rPr lang="en-US" dirty="0" err="1" smtClean="0"/>
              <a:t>blini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images-3-.jpg"/>
          <p:cNvPicPr>
            <a:picLocks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477000" y="5105400"/>
            <a:ext cx="2438400" cy="16192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6096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Tyurya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0956 -0.76505 C -0.79567 -0.75926 -0.78178 -0.75301 -0.76789 -0.74746 C -0.75973 -0.74422 -0.75105 -0.74329 -0.74289 -0.73959 C -0.64029 -0.74051 -0.53838 -0.74283 -0.43577 -0.74445 C -0.42466 -0.74491 -0.41355 -0.74561 -0.40244 -0.74584 C -0.3349 -0.74676 -0.26754 -0.74746 -0.20001 -0.74746 C -0.12935 -0.74746 0.08228 -0.74584 0.0118 -0.74584 C -0.11598 -0.74584 -0.24376 -0.74699 -0.37171 -0.74746 C -0.37431 -0.74792 -0.37726 -0.75047 -0.37987 -0.74908 C -0.38143 -0.74838 -0.38108 -0.74491 -0.38108 -0.74283 C -0.38108 -0.71273 -0.38195 -0.70463 -0.37622 -0.68241 C -0.37344 -0.65486 -0.37379 -0.62662 -0.36806 -0.6 C -0.36685 -0.57223 -0.36338 -0.54769 -0.35956 -0.52061 C -0.36025 -0.40764 -0.35938 -0.29375 -0.3632 -0.18079 C -0.36303 -0.1301 -0.36494 -0.07917 -0.36199 -0.02848 C -0.36164 -0.02176 -0.34723 -0.00811 -0.34185 -0.00625 C -0.33456 0.00115 -0.32674 0.00578 -0.31806 0.0081 C -0.21181 0.00694 -0.10608 3.33333E-6 -5.83333E-6 3.33333E-6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different historical sites that Russia has to offer.</a:t>
            </a:r>
          </a:p>
          <a:p>
            <a:r>
              <a:rPr lang="en-US" dirty="0" smtClean="0"/>
              <a:t> You can visit the historical site of St Petersburg, Chernobyl, or the Kremlin.</a:t>
            </a:r>
          </a:p>
        </p:txBody>
      </p:sp>
      <p:pic>
        <p:nvPicPr>
          <p:cNvPr id="4" name="Picture 3" descr="500px-Chernobyl_HD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3205" y="4343400"/>
            <a:ext cx="3240795" cy="2151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5334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Chernobyl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pic>
        <p:nvPicPr>
          <p:cNvPr id="6" name="Picture 5" descr="kremlin-nigh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4343400"/>
            <a:ext cx="3368421" cy="19414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5181600"/>
            <a:ext cx="1131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Kremlin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045 -0.78079 C -0.27968 -0.78032 -0.26909 -0.78009 -0.25833 -0.77917 C -0.25 -0.77847 -0.24184 -0.77431 -0.23333 -0.77292 C -0.22586 -0.76944 -0.21961 -0.76806 -0.2118 -0.76667 C -0.20746 -0.75741 -0.21128 -0.76296 -0.19878 -0.75856 C -0.19062 -0.75579 -0.18125 -0.75278 -0.17378 -0.74745 C -0.15954 -0.73704 -0.17378 -0.74444 -0.15954 -0.73796 C -0.15399 -0.73542 -0.15052 -0.72778 -0.14635 -0.72222 C -0.1335 -0.70509 -0.12812 -0.68241 -0.11909 -0.66181 C -0.1177 -0.65417 -0.11423 -0.64954 -0.1118 -0.64282 C -0.1085 -0.63403 -0.10763 -0.62569 -0.10347 -0.61736 C -0.10052 -0.60509 -0.10121 -0.59282 -0.09756 -0.58079 C -0.0967 -0.54931 -0.09565 -0.51875 -0.08802 -0.48889 C -0.08506 -0.45764 -0.07604 -0.42731 -0.07013 -0.39699 C -0.06979 -0.39282 -0.06979 -0.38843 -0.06909 -0.38426 C -0.06857 -0.38079 -0.06701 -0.37778 -0.06666 -0.37477 C -0.06197 -0.32014 -0.06614 -0.2662 -0.0559 -0.2125 C -0.05295 -0.19745 -0.05312 -0.18449 -0.04635 -0.17153 C -0.04409 -0.1537 -0.04305 -0.15625 -0.04045 -0.14282 C -0.03888 -0.12083 -0.03645 -0.09398 -0.02378 -0.07778 C -0.021 -0.06319 -0.01805 -0.04907 -0.0118 -0.03657 C -0.01059 -0.03102 -0.00815 -0.02569 -0.0059 -0.0206 C -0.00451 -0.01736 -0.00277 -0.01458 -0.00121 -0.01111 C -0.00034 -0.00949 0.00122 -0.00625 0.00122 -0.00625 C -0.00017 -0.00093 -3.33333E-6 -0.00324 -3.33333E-6 -1.48148E-6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4531 0.02685 C -0.80399 0.01296 -0.76024 0.00717 -0.71806 0.003 C -0.70451 -6.2963E-6 -0.69097 -0.00325 -0.67743 -0.00487 C -0.66163 -0.01019 -0.64549 -0.01598 -0.62969 -0.02084 C -0.61476 -0.02547 -0.5974 -0.02663 -0.58212 -0.02871 C -0.52552 -0.03635 -0.47014 -0.03727 -0.41302 -0.0382 C -0.39965 -0.04004 -0.38611 -0.04329 -0.37257 -0.0463 C -0.33229 -0.05533 -0.28733 -0.05116 -0.24635 -0.05255 C -0.19531 -0.05139 -0.1441 -0.05047 -0.09288 -0.04931 C -0.08281 -0.04908 -0.07101 -0.0426 -0.06076 -0.04144 C -0.05625 -0.03936 -0.05347 -0.03658 -0.04878 -0.03519 C -0.04253 -0.0294 -0.03698 -0.0257 -0.02969 -0.02246 C -0.02378 -0.01714 -0.02066 -0.01737 -0.01302 -0.01598 C -0.00573 -0.01135 -0.0092 -0.01482 -0.00365 -0.00325 L -0.00365 -0.00325 C -0.00243 -0.00232 3.05556E-6 -0.00024 3.05556E-6 -0.00024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has 160 ethnic groups and there are over 100 different languages.</a:t>
            </a:r>
          </a:p>
          <a:p>
            <a:r>
              <a:rPr lang="en-US" dirty="0" smtClean="0"/>
              <a:t>Russians also have many different tales they tell.</a:t>
            </a:r>
          </a:p>
          <a:p>
            <a:r>
              <a:rPr lang="en-US" dirty="0" smtClean="0"/>
              <a:t>The literature from Russia is considered to be one of the most developed and spiritual.</a:t>
            </a:r>
            <a:endParaRPr lang="en-US" dirty="0"/>
          </a:p>
        </p:txBody>
      </p:sp>
      <p:pic>
        <p:nvPicPr>
          <p:cNvPr id="4" name="Picture 3" descr="imagesCASHGXY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4800600"/>
            <a:ext cx="2057400" cy="205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55626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Russian Literature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033 -0.7588 C -0.56355 -0.76968 -0.46927 -0.76574 -0.43802 -0.76667 C -0.38594 -0.76598 -0.33664 -0.76667 -0.28542 -0.76204 C -0.27205 -0.75903 -0.25816 -0.7588 -0.24497 -0.75417 C -0.23073 -0.74931 -0.22587 -0.74213 -0.21285 -0.73496 C -0.19914 -0.72732 -0.18542 -0.72107 -0.17257 -0.71111 C -0.15764 -0.69954 -0.14393 -0.68195 -0.13073 -0.66667 C -0.12934 -0.6625 -0.12796 -0.65811 -0.12622 -0.65417 C -0.12431 -0.65023 -0.12153 -0.64699 -0.12014 -0.64306 C -0.11528 -0.63125 -0.11424 -0.61621 -0.11181 -0.60324 C -0.11285 -0.57361 -0.11112 -0.49306 -0.12362 -0.46204 C -0.13212 -0.44121 -0.13837 -0.41412 -0.15105 -0.39699 C -0.154 -0.39306 -0.15868 -0.39121 -0.16181 -0.3875 C -0.17257 -0.37454 -0.1698 -0.37246 -0.17952 -0.3588 C -0.1908 -0.34306 -0.20348 -0.3294 -0.21528 -0.31436 C -0.23125 -0.29398 -0.25243 -0.28195 -0.27118 -0.26667 C -0.31858 -0.22801 -0.37049 -0.20787 -0.42483 -0.19861 C -0.48872 -0.20047 -0.50712 -0.19051 -0.5533 -0.20973 C -0.56962 -0.21644 -0.58976 -0.22824 -0.59983 -0.24769 C -0.60469 -0.25718 -0.61285 -0.27778 -0.61285 -0.27778 C -0.62414 -0.33195 -0.61806 -0.36505 -0.6165 -0.43195 C -0.61389 -0.53519 -0.56164 -0.64121 -0.48438 -0.66991 C -0.47552 -0.67315 -0.4599 -0.67408 -0.45105 -0.67477 C -0.42952 -0.67246 -0.40799 -0.67153 -0.38664 -0.66667 C -0.38195 -0.66551 -0.37709 -0.66436 -0.3724 -0.66366 C -0.36424 -0.66227 -0.3474 -0.66042 -0.3474 -0.66042 C -0.33872 -0.65463 -0.33507 -0.65162 -0.32605 -0.64769 C -0.3198 -0.64491 -0.31285 -0.64375 -0.30695 -0.63982 C -0.30226 -0.63658 -0.29271 -0.63033 -0.29271 -0.63033 C -0.28525 -0.62037 -0.27691 -0.61459 -0.26997 -0.60324 C -0.26355 -0.59283 -0.25764 -0.58195 -0.25122 -0.57153 C -0.24497 -0.55047 -0.24827 -0.56065 -0.23785 -0.53195 C -0.23594 -0.52662 -0.23195 -0.51598 -0.23195 -0.51598 C -0.22987 -0.50232 -0.22778 -0.48843 -0.22605 -0.47477 C -0.225 -0.46644 -0.22379 -0.44931 -0.22379 -0.44931 C -0.225 -0.34746 -0.21059 -0.21065 -0.26875 -0.12709 C -0.28559 -0.10278 -0.30209 -0.07755 -0.32709 -0.06991 C -0.34653 -0.0713 -0.36684 -0.0676 -0.38542 -0.07477 C -0.40782 -0.08357 -0.43264 -0.10255 -0.44862 -0.12547 C -0.46112 -0.14306 -0.46875 -0.16667 -0.47952 -0.18588 C -0.48785 -0.22269 -0.4849 -0.20672 -0.48907 -0.23334 C -0.48889 -0.24121 -0.48993 -0.30834 -0.48664 -0.3382 C -0.48177 -0.38218 -0.46355 -0.42199 -0.44271 -0.45556 C -0.43612 -0.46621 -0.43299 -0.46436 -0.42483 -0.46991 C -0.41164 -0.47917 -0.40209 -0.48519 -0.38785 -0.49213 C -0.37344 -0.49931 -0.36563 -0.50463 -0.34983 -0.50648 C -0.32726 -0.50533 -0.30452 -0.50625 -0.28195 -0.50324 C -0.27622 -0.50255 -0.26684 -0.48056 -0.26285 -0.47315 C -0.2533 -0.45556 -0.24098 -0.43611 -0.23438 -0.41598 C -0.2316 -0.40764 -0.23039 -0.39838 -0.22709 -0.39051 C -0.22535 -0.38635 -0.2224 -0.38334 -0.22014 -0.3794 C -0.21632 -0.37269 -0.21216 -0.36621 -0.20938 -0.3588 C -0.20174 -0.33912 -0.20591 -0.34792 -0.1974 -0.33195 C -0.19601 -0.32107 -0.19393 -0.31088 -0.19289 -0.3 C -0.19358 -0.26667 -0.19375 -0.23334 -0.19497 -0.2 C -0.19688 -0.15417 -0.204 -0.12801 -0.21893 -0.08889 C -0.22188 -0.08079 -0.22778 -0.07547 -0.23195 -0.06829 C -0.23855 -0.05695 -0.25452 -0.05463 -0.26407 -0.05255 C -0.28542 -0.05417 -0.3 -0.05371 -0.31875 -0.0588 C -0.33021 -0.06898 -0.33577 -0.07338 -0.34271 -0.08889 C -0.35 -0.15764 -0.34219 -0.22454 -0.33455 -0.29213 C -0.33212 -0.31389 -0.31632 -0.34931 -0.30938 -0.36667 C -0.29914 -0.39213 -0.29237 -0.41204 -0.26997 -0.42084 C -0.25417 -0.42014 -0.2375 -0.42431 -0.22257 -0.4176 C -0.20782 -0.41088 -0.19601 -0.39676 -0.18542 -0.38264 C -0.17848 -0.37315 -0.16841 -0.36598 -0.16042 -0.35718 C -0.14809 -0.34283 -0.13629 -0.32732 -0.12362 -0.31273 C -0.09219 -0.27616 -0.04792 -0.23033 -0.02726 -0.18102 C -0.02032 -0.16505 -0.0165 -0.14885 -0.01164 -0.13195 C -0.00921 -0.10301 -0.00816 -0.07246 -0.00209 -0.04445 C -0.00174 -0.04074 -0.0007 -0.02477 4.16667E-6 -0.02084 C 0.00138 -0.01343 0.00486 0.00139 0.00486 0.00139 C 0.00659 0.01689 0.01007 0.03148 0.01458 0.04583 C 0.01666 0.05301 0.01597 0.05764 0.02048 0.06342 C 0.02257 0.06643 0.02604 0.06736 0.02864 0.06967 C 0.08368 0.06481 0.12395 0.04953 0.1717 0.0125 C 0.19079 -0.00255 0.21371 -0.02477 0.22517 -0.05093 C 0.22708 -0.05533 0.23194 -0.07385 0.2335 -0.0794 C 0.23888 -0.13773 0.21892 -0.18148 0.19305 -0.22385 C 0.16909 -0.2632 0.1434 -0.30834 0.10503 -0.32223 C 0.09114 -0.32153 0.07691 -0.32361 0.06336 -0.31922 C 0.03593 -0.31042 0.0118 -0.28912 -0.01164 -0.26991 C -0.04306 -0.24398 -0.0658 -0.22686 -0.08664 -0.18426 C -0.09011 -0.16829 -0.09167 -0.15903 -0.09271 -0.14144 C -0.09167 -0.12709 -0.09358 -0.11158 -0.08907 -0.09861 C -0.07622 -0.06181 -0.04167 -0.03033 -0.01893 -0.00486 C -0.01337 0.00115 -0.00712 0.00578 -0.00209 0.0125 C 0.00277 0.01921 0.00625 0.02777 0.01215 0.03333 C 0.01527 0.03634 0.01944 0.0375 0.02291 0.03958 C 0.0342 0.04652 0.04357 0.05347 0.05503 0.05856 C 0.05816 0.05995 0.06128 0.06111 0.06458 0.0618 C 0.07083 0.06319 0.0835 0.06504 0.0835 0.06504 C 0.10295 0.05509 0.12361 0.05069 0.14184 0.03634 C 0.15711 0.0243 0.17118 0.00694 0.18125 -0.01273 C 0.18368 -0.01783 0.18541 -0.02385 0.18836 -0.02871 C 0.19114 -0.03357 0.19513 -0.03658 0.19791 -0.04144 C 0.20781 -0.0588 0.21232 -0.08218 0.21545 -0.10324 C 0.21441 -0.11968 0.21441 -0.13635 0.21198 -0.15255 C 0.21128 -0.15926 0.21024 -0.1676 0.20607 -0.17153 C 0.19774 -0.17963 0.19097 -0.19098 0.18229 -0.19861 C 0.17413 -0.20579 0.16736 -0.20741 0.1585 -0.21273 C 0.13906 -0.22431 0.11909 -0.2382 0.09791 -0.24144 C 0.08437 -0.24676 0.07083 -0.24954 0.05729 -0.25417 C 0.03941 -0.25371 0.02152 -0.2551 0.00382 -0.25255 C -0.00886 -0.2507 -0.02796 -0.24005 -0.04028 -0.23195 C -0.06927 -0.21273 -0.09549 -0.19121 -0.11424 -0.15556 C -0.1191 -0.14584 -0.12084 -0.13195 -0.12362 -0.12084 C -0.12761 -0.07338 -0.13594 0.0081 -0.09862 0.03796 C -0.0783 0.05416 -0.05591 0.05393 -0.03334 0.05555 C -0.02171 0.05648 0.00138 0.05856 0.00138 0.05856 C 0.01875 0.0581 0.09826 0.08333 0.12882 0.04444 C 0.12968 0.04236 0.13003 0.03981 0.13125 0.03796 C 0.13211 0.03657 0.13402 0.03634 0.13472 0.03472 C 0.1368 0.02986 0.13958 0.01898 0.13958 0.01898 C 0.13993 0.01203 0.14079 0.00532 0.14062 -0.00162 C 0.14027 -0.02223 0.13941 -0.04306 0.13836 -0.06366 C 0.13698 -0.09329 0.1118 -0.09977 0.09427 -0.10324 C 0.08038 -0.10255 0.06562 -0.10625 0.0526 -0.1 C 0.03489 -0.09167 0.05902 -0.09815 0.03958 -0.09375 C 0.03038 -0.08889 0.02326 -0.07917 0.01805 -0.06829 C 0.01736 -0.06551 0.01527 -0.05093 0.01458 -0.04931 C 0.01388 -0.04769 0.01215 -0.04723 0.01076 -0.04607 C 0.00798 -0.03473 0.00763 -0.02246 0.00486 -0.01111 C 0.00347 0.00162 0.00659 3.33333E-6 4.16667E-6 3.33333E-6 " pathEditMode="relative" ptsTypes="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Ethnic Russian clothing includes </a:t>
            </a:r>
            <a:r>
              <a:rPr lang="en-US" dirty="0" err="1" smtClean="0"/>
              <a:t>kaften</a:t>
            </a:r>
            <a:r>
              <a:rPr lang="en-US" dirty="0" smtClean="0"/>
              <a:t>, kosovorotka, and ushanka for men.</a:t>
            </a:r>
          </a:p>
          <a:p>
            <a:r>
              <a:rPr lang="en-US" dirty="0" smtClean="0"/>
              <a:t>The women wear a </a:t>
            </a:r>
            <a:r>
              <a:rPr lang="en-US" dirty="0" err="1" smtClean="0"/>
              <a:t>sarafan</a:t>
            </a:r>
            <a:r>
              <a:rPr lang="en-US" dirty="0" smtClean="0"/>
              <a:t> and a </a:t>
            </a:r>
            <a:r>
              <a:rPr lang="en-US" dirty="0" err="1" smtClean="0"/>
              <a:t>kokoshinik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common shoes are </a:t>
            </a:r>
            <a:r>
              <a:rPr lang="en-US" dirty="0" err="1" smtClean="0"/>
              <a:t>lapti</a:t>
            </a:r>
            <a:r>
              <a:rPr lang="en-US" dirty="0" smtClean="0"/>
              <a:t> and </a:t>
            </a:r>
            <a:r>
              <a:rPr lang="en-US" dirty="0" err="1" smtClean="0"/>
              <a:t>valenki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150px-Ushanka_of_Soldier_of_Soviet_Army-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013200"/>
            <a:ext cx="2133600" cy="284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7200" y="5715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Ushanka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562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Russian Clothing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pic>
        <p:nvPicPr>
          <p:cNvPr id="11" name="Picture 10" descr="stock-illustration-8969833-cute-girl-in-traditional-russian-clothi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4038600"/>
            <a:ext cx="1676400" cy="260013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59 -0.76829 C 0.63454 -0.75648 0.60937 -0.7125 0.59409 -0.69236 C 0.56215 -0.64954 0.52604 -0.61528 0.49166 -0.57616 C 0.41753 -0.49213 0.33941 -0.41343 0.27256 -0.31921 C 0.24687 -0.28264 0.22309 -0.24445 0.19878 -0.20625 C 0.19357 -0.19792 0.18645 -0.19167 0.18211 -0.18241 C 0.17604 -0.16945 0.17135 -0.15741 0.16302 -0.14607 C 0.1401 -0.11551 0.11527 -0.08843 0.09166 -0.0588 C 0.08385 -0.04908 0.0776 -0.03681 0.07013 -0.02708 C 0.06458 -0.01968 0.05833 -0.0132 0.05347 -0.00486 C 0.04861 0.0037 0.04861 0.01296 0.04288 0.0206 C 0.02708 0.04143 0.01163 0.06088 -0.00487 0.08102 C -0.03125 0.11273 -0.03872 0.13125 -0.07622 0.13472 C -0.08698 0.13727 -0.09914 0.13704 -0.10955 0.14097 C -0.11198 0.14305 -0.11389 0.14653 -0.11667 0.14768 C -0.1191 0.14884 -0.12379 0.15092 -0.12379 0.15092 C -0.13872 0.14583 -0.15244 0.13472 -0.1632 0.12037 C -0.17344 0.10694 -0.18143 0.10393 -0.19046 0.08565 C -0.20487 0.05625 -0.21216 0.02523 -0.22257 -0.00648 C -0.22379 -0.01389 -0.22553 -0.0213 -0.22622 -0.02871 C -0.2283 -0.04861 -0.23091 -0.08912 -0.23091 -0.08912 C -0.23559 -0.22454 -0.23421 -0.15324 -0.23091 -0.36991 C -0.23056 -0.38796 -0.22969 -0.4081 -0.22622 -0.4257 C -0.22014 -0.45556 -0.20782 -0.48426 -0.19653 -0.51111 C -0.18612 -0.53588 -0.17761 -0.54514 -0.17032 -0.57292 C -0.16962 -0.57963 -0.16928 -0.58889 -0.16667 -0.59537 C -0.16233 -0.60533 -0.15643 -0.61458 -0.15365 -0.62546 C -0.15573 -0.64121 -0.1566 -0.64144 -0.16424 -0.65394 C -0.16806 -0.66019 -0.17014 -0.66806 -0.17379 -0.67477 C -0.17744 -0.68935 -0.16059 -0.6706 -0.15834 -0.66829 C -0.13525 -0.64583 -0.11355 -0.62338 -0.09167 -0.59861 C -0.08039 -0.58542 -0.07136 -0.56945 -0.06077 -0.55556 C -0.01615 -0.49699 0.02899 -0.4382 0.07378 -0.3794 C 0.13333 -0.30139 0.18958 -0.21968 0.24756 -0.13958 C 0.28107 -0.09352 0.31736 -0.05046 0.35104 -0.00486 C 0.39131 0.0493 0.42864 0.1 0.47378 0.14606 C 0.49566 0.16829 0.51441 0.19398 0.54166 0.20324 C 0.56076 0.21643 0.58645 0.20926 0.60711 0.20648 C 0.59809 0.18773 0.57986 0.18148 0.56423 0.17616 C 0.54548 0.16967 0.52725 0.16713 0.50833 0.16204 C 0.46475 0.15 0.50208 0.15625 0.45954 0.15092 C 0.35434 0.12338 0.23802 0.12245 0.14756 0.03657 C 0.13524 0.02477 0.12031 0.01435 0.10954 3.7037E-6 C 0.10069 -0.01204 0.09236 -0.02523 0.08454 -0.03796 C 0.07934 -0.04653 0.07951 -0.05903 0.075 -0.06829 C 0.06649 -0.06551 0.06423 -0.06273 0.05833 -0.05394 C 0.05642 -0.05116 0.05451 -0.04861 0.05243 -0.04607 C 0.05086 -0.04421 0.04895 -0.04329 0.04756 -0.04121 C 0.03715 -0.02593 0.03107 -0.00533 0.01649 0.00486 C 0.00121 0.00301 0.00572 0.00764 4.72222E-6 3.7037E-6 " pathEditMode="relative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743 -0.80324 C -0.37205 -0.79375 -0.36406 -0.78634 -0.35955 -0.77616 C -0.29826 -0.63958 -0.25712 -0.49167 -0.20486 -0.34907 C -0.20104 -0.33889 -0.19948 -0.32731 -0.19531 -0.31736 C -0.19184 -0.30903 -0.18611 -0.30301 -0.18212 -0.29514 C -0.17222 -0.27593 -0.16337 -0.25579 -0.15365 -0.23657 C -0.14618 -0.22222 -0.14167 -0.21273 -0.13212 -0.2 C -0.12604 -0.1919 -0.12465 -0.18148 -0.11667 -0.17616 C -0.11267 -0.16759 -0.09479 -0.15093 -0.08819 -0.14282 C -0.06649 -0.1162 -0.04462 -0.08958 -0.02378 -0.0618 C -0.02153 -0.05579 -0.01823 -0.05231 -0.01667 -0.04606 C -0.0151 -0.03009 -0.01354 -0.01667 -0.00486 -0.00463 C -0.00243 0.0044 0.0026 0.00347 -0.00608 0.00648 C -0.04097 0.00301 -0.07587 -0.00231 -0.11076 -0.00625 C -0.3099 -0.00579 -0.5092 -0.00555 -0.70833 -0.00463 C -0.71927 -0.00463 -0.7151 0.00023 -0.71076 0.00787 C -0.70885 0.01782 -0.70417 0.0206 -0.69878 0.02708 C -0.68368 0.0456 -0.67135 0.06343 -0.65 0.06829 C -0.64271 0.07593 -0.63403 0.0757 -0.625 0.07778 C -0.59566 0.08449 -0.56545 0.08287 -0.53576 0.08426 C -0.42621 0.09861 -0.4724 0.0956 -0.39774 0.09838 C -0.3842 0.10208 -0.37083 0.10764 -0.35712 0.10949 C -0.325 0.11366 -0.29878 0.10926 -0.2691 0.11597 C -0.20555 0.11111 -0.14219 0.12153 -0.07865 0.12384 C -0.00035 0.12153 -0.0316 0.14653 -0.02153 0.10324 C -0.02101 0.1007 -0.0191 0.09884 -0.01788 0.09676 C -0.0158 0.08843 -0.01215 0.08032 -0.00833 0.07315 C -0.00677 0.06713 -0.00382 0.06389 -0.00121 0.0588 C 0.00017 0.01482 2.77778E-6 0.03449 2.77778E-6 1.85185E-6 " pathEditMode="relative" ptsTypes="ffffff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Russian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music of Russia is very similar to our music.</a:t>
            </a:r>
          </a:p>
          <a:p>
            <a:r>
              <a:rPr lang="en-US" dirty="0" smtClean="0"/>
              <a:t>The major difference is they speak in Russian.</a:t>
            </a:r>
          </a:p>
          <a:p>
            <a:r>
              <a:rPr lang="en-US" dirty="0" smtClean="0"/>
              <a:t>The most popular form is pop.</a:t>
            </a:r>
            <a:endParaRPr lang="en-US" dirty="0"/>
          </a:p>
        </p:txBody>
      </p:sp>
      <p:pic>
        <p:nvPicPr>
          <p:cNvPr id="4" name="Picture 3" descr="untitled2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3962400"/>
            <a:ext cx="1905000" cy="2553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5105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Russian Music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257 -0.72408 C -0.28594 -0.73009 -0.27951 -0.72824 -0.29167 -0.73033 C -0.32031 -0.7294 -0.34896 -0.72963 -0.37743 -0.72732 C -0.38455 -0.72662 -0.38958 -0.71528 -0.39635 -0.71296 C -0.39722 -0.71134 -0.39774 -0.70949 -0.39878 -0.7081 C -0.40035 -0.70579 -0.40226 -0.70417 -0.40365 -0.70185 C -0.41389 -0.68403 -0.39757 -0.70671 -0.40955 -0.69074 C -0.4151 -0.67546 -0.42031 -0.66042 -0.42743 -0.6463 C -0.42899 -0.63889 -0.43056 -0.63148 -0.43212 -0.62408 C -0.43299 -0.62037 -0.43455 -0.61296 -0.43455 -0.61296 C -0.43264 -0.5882 -0.43507 -0.56389 -0.42135 -0.5463 C -0.4184 -0.53565 -0.41424 -0.52894 -0.40833 -0.52083 C -0.40382 -0.50695 -0.39635 -0.49838 -0.39045 -0.48588 C -0.38837 -0.48148 -0.38819 -0.47593 -0.38576 -0.47176 C -0.37847 -0.45926 -0.35764 -0.43171 -0.34531 -0.42408 C -0.33854 -0.41968 -0.33073 -0.41759 -0.32378 -0.41296 C -0.32066 -0.41088 -0.31736 -0.4088 -0.31424 -0.40671 C -0.28594 -0.4088 -0.28229 -0.40648 -0.26215 -0.41296 C -0.23299 -0.42222 -0.20729 -0.44352 -0.18212 -0.46366 C -0.17604 -0.46852 -0.16927 -0.47153 -0.16319 -0.47639 C -0.15521 -0.48287 -0.14983 -0.49236 -0.14167 -0.49861 C -0.13455 -0.51366 -0.1342 -0.51389 -0.1309 -0.52732 C -0.13142 -0.55255 -0.12917 -0.58681 -0.13576 -0.61296 C -0.13733 -0.62801 -0.13976 -0.64121 -0.14288 -0.65579 C -0.14497 -0.675 -0.14809 -0.69375 -0.1559 -0.70972 C -0.16198 -0.73658 -0.17986 -0.76528 -0.20122 -0.77014 C -0.23194 -0.76458 -0.22708 -0.76759 -0.24878 -0.75255 C -0.25 -0.75046 -0.25104 -0.74815 -0.2526 -0.7463 C -0.25382 -0.74445 -0.2559 -0.74352 -0.25712 -0.74144 C -0.26076 -0.73588 -0.26042 -0.7331 -0.26302 -0.72732 C -0.27222 -0.70625 -0.26667 -0.72199 -0.27135 -0.7081 C -0.27465 -0.68264 -0.27396 -0.66181 -0.27031 -0.63519 C -0.26892 -0.62546 -0.26163 -0.61667 -0.25712 -0.60972 C -0.24809 -0.59583 -0.24201 -0.57986 -0.23212 -0.5669 C -0.2217 -0.55278 -0.20781 -0.54306 -0.19549 -0.53195 C -0.18385 -0.5213 -0.17049 -0.51482 -0.15851 -0.50509 C -0.15521 -0.50255 -0.15243 -0.49884 -0.14896 -0.49699 C -0.14583 -0.4956 -0.14236 -0.4963 -0.13924 -0.4956 C -0.13368 -0.49421 -0.12257 -0.49074 -0.12257 -0.49074 C -0.10955 -0.49144 -0.09514 -0.48935 -0.08229 -0.49398 C -0.06823 -0.49884 -0.05642 -0.50787 -0.04184 -0.50972 C -0.01302 -0.51343 0.01528 -0.51528 0.04392 -0.52083 C 0.05955 -0.52384 0.07552 -0.52523 0.09028 -0.53357 C 0.10052 -0.53935 0.10972 -0.54676 0.11892 -0.55417 C 0.12552 -0.55949 0.12552 -0.55741 0.13073 -0.56366 C 0.14045 -0.57523 0.14861 -0.59144 0.15694 -0.60509 C 0.16615 -0.62014 0.17917 -0.63542 0.18438 -0.65417 C 0.18872 -0.66991 0.18611 -0.66296 0.19149 -0.67477 C 0.19271 -0.68449 0.19444 -0.69537 0.19149 -0.70509 C 0.19045 -0.70903 0.18333 -0.71019 0.18073 -0.71134 C 0.16632 -0.71713 0.15191 -0.71875 0.13681 -0.72083 C 0.0441 -0.71945 -0.03194 -0.72431 -0.11788 -0.71134 C -0.1467 -0.6956 -0.1599 -0.69005 -0.17049 -0.64954 C -0.17326 -0.62246 -0.17691 -0.59028 -0.16684 -0.56528 C -0.15295 -0.53079 -0.13021 -0.5125 -0.1059 -0.49236 C -0.07153 -0.46412 -0.0375 -0.44445 0.00365 -0.44005 C 0.02014 -0.43634 0.03576 -0.43472 0.05226 -0.43357 C 0.07743 -0.43565 0.10087 -0.43611 0.12483 -0.44468 C 0.17014 -0.46065 0.20156 -0.50926 0.225 -0.56065 C 0.23108 -0.57384 0.2309 -0.58912 0.23455 -0.60347 C 0.2342 -0.61088 0.2342 -0.61829 0.23333 -0.6257 C 0.22986 -0.65301 0.18958 -0.66296 0.17361 -0.66528 C 0.16962 -0.66597 0.1658 -0.66621 0.16181 -0.6669 C 0.12535 -0.67246 0.15573 -0.66829 0.12951 -0.67176 C 0.0967 -0.66736 0.14913 -0.67408 0.09028 -0.66852 C 0.07674 -0.66713 0.04983 -0.66366 0.04983 -0.66366 C 0.04115 -0.65949 0.03212 -0.65695 0.02378 -0.65255 C -3.33333E-6 -0.64051 -0.02378 -0.62454 -0.04549 -0.60671 C -0.07465 -0.58264 -0.09861 -0.54815 -0.12257 -0.51621 C -0.13385 -0.50116 -0.14896 -0.49167 -0.16094 -0.47801 C -0.17031 -0.46736 -0.18108 -0.45509 -0.18941 -0.44306 C -0.1967 -0.43195 -0.20174 -0.41829 -0.20851 -0.40671 C -0.21233 -0.39144 -0.21528 -0.37593 -0.2191 -0.36065 C -0.22014 -0.27199 -0.22569 -0.17246 -0.21788 -0.08449 C -0.21892 -0.03681 -0.22812 0.0294 -0.21441 0.0743 C -0.21389 0.0787 -0.21285 0.09537 -0.21076 0.10301 C -0.20573 0.12384 -0.19201 0.13889 -0.17986 0.15208 C -0.17049 0.16227 -0.1625 0.17847 -0.15017 0.18217 C -0.14583 0.18588 -0.13576 0.19028 -0.13576 0.19028 C -0.11788 0.18912 -0.1 0.18935 -0.08229 0.18704 C -0.07396 0.18588 -0.06649 0.18102 -0.05851 0.17917 C -0.04913 0.17153 -0.05451 0.17616 -0.04306 0.16481 C -0.04184 0.16366 -0.04149 0.16134 -0.04062 0.15995 C -0.03958 0.15856 -0.03837 0.15787 -0.03698 0.15694 C -0.0342 0.13704 -0.03854 0.16111 -0.03212 0.14097 C -0.02951 0.13194 -0.02882 0.12037 -0.0276 0.11088 C -0.02622 0.10185 -0.0224 0.09421 -0.02049 0.08542 C -0.02083 0.03819 -0.01545 -0.06227 -0.02396 -0.12894 C -0.02535 -0.15926 -0.02413 -0.20695 -0.02865 -0.23681 C -0.03073 -0.27384 -0.03125 -0.31088 -0.03333 -0.34792 C -0.03437 -0.36435 -0.03385 -0.38195 -0.03924 -0.39699 C -0.04062 -0.40764 -0.04097 -0.41829 -0.04549 -0.42732 C -0.04931 -0.44329 -0.0467 -0.43727 -0.05122 -0.4463 C -0.05243 -0.45533 -0.05417 -0.46968 -0.06094 -0.47477 C -0.06562 -0.47847 -0.07205 -0.47755 -0.0776 -0.47801 C -0.09253 -0.47963 -0.11024 -0.48033 -0.125 -0.48125 C -0.1342 -0.48241 -0.13715 -0.48171 -0.1441 -0.4875 C -0.14983 -0.45833 -0.14583 -0.40579 -0.14531 -0.38125 C -0.14427 -0.32037 -0.14566 -0.25718 -0.1309 -0.19861 C -0.13142 -0.14722 -0.11858 -0.09051 -0.13576 -0.04468 C -0.13733 -0.03009 -0.14045 -0.01736 -0.1441 -0.00347 C -0.14722 0.01898 -0.14705 0.04329 -0.15365 0.06481 C -0.15625 0.07268 -0.16354 0.08194 -0.16927 0.08542 C -0.17153 0.0868 -0.17378 0.0875 -0.17639 0.08866 C -0.1776 0.08912 -0.17986 0.09028 -0.17986 0.09028 C -0.17031 0.07708 -0.14132 0.07454 -0.12743 0.07268 C -0.11458 0.0669 -0.09948 0.06991 -0.08576 0.06805 C -0.07448 0.06412 -0.07951 0.06574 -0.07031 0.06319 C -0.06892 0.06204 -0.06701 0.06111 -0.06562 0.05995 C -0.06319 0.0581 -0.05851 0.0537 -0.05851 0.0537 C -0.05781 0.05254 -0.05069 0.03356 -0.05 0.0331 C -0.04931 0.03241 -0.04219 0.03009 -0.04184 0.02986 C -0.03802 0.02662 -0.03524 0.02546 -0.0309 0.02361 C -0.02552 0.01852 -0.02101 0.01782 -0.01424 0.01551 C -0.01285 0.01504 -0.01111 0.01481 -0.00972 0.01412 C -0.00729 0.01319 -0.0026 0.01088 -0.0026 0.01088 C -0.00208 0.00879 -0.00191 0.00648 -0.00139 0.0044 C -0.00087 0.00278 -3.33333E-6 -0.00023 -3.33333E-6 -0.00023 " pathEditMode="relative" ptsTypes="ffffffffffffffffffffffffffffffffffffffffffffffffffffffffffffffffffffffffff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popular Russian sport is hockey.</a:t>
            </a:r>
          </a:p>
          <a:p>
            <a:r>
              <a:rPr lang="en-US" dirty="0" smtClean="0"/>
              <a:t>Many players in the NHL are Russian such as </a:t>
            </a:r>
            <a:r>
              <a:rPr lang="en-US" dirty="0" err="1" smtClean="0"/>
              <a:t>Jaromír</a:t>
            </a:r>
            <a:r>
              <a:rPr lang="en-US" dirty="0" smtClean="0"/>
              <a:t> </a:t>
            </a:r>
            <a:r>
              <a:rPr lang="en-US" dirty="0" err="1" smtClean="0"/>
              <a:t>Jágr</a:t>
            </a:r>
            <a:r>
              <a:rPr lang="en-US" dirty="0" smtClean="0"/>
              <a:t>.</a:t>
            </a:r>
          </a:p>
          <a:p>
            <a:r>
              <a:rPr lang="en-US" dirty="0" smtClean="0"/>
              <a:t>Russia is always a tough competitor in the Olympics.</a:t>
            </a:r>
          </a:p>
          <a:p>
            <a:endParaRPr lang="en-US" dirty="0"/>
          </a:p>
        </p:txBody>
      </p:sp>
      <p:pic>
        <p:nvPicPr>
          <p:cNvPr id="4" name="Picture 3" descr="275PX-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3946606"/>
            <a:ext cx="2438400" cy="26068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52578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Jágr</a:t>
            </a:r>
            <a:r>
              <a:rPr lang="en-US" sz="2800" dirty="0" smtClean="0">
                <a:sym typeface="Wingdings" pitchFamily="2" charset="2"/>
              </a:rPr>
              <a:t></a:t>
            </a:r>
            <a:endParaRPr lang="en-US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879 -0.63495 C -0.42014 -0.63449 -0.44167 -0.63426 -0.46302 -0.63333 C -0.4724 -0.63287 -0.48142 -0.62199 -0.48924 -0.61597 C -0.50104 -0.60671 -0.51007 -0.60139 -0.52014 -0.58889 C -0.52795 -0.57917 -0.53802 -0.57222 -0.54514 -0.56181 C -0.54948 -0.55533 -0.55278 -0.54769 -0.55712 -0.5412 C -0.55903 -0.53843 -0.56129 -0.53611 -0.56302 -0.53333 C -0.56597 -0.5287 -0.57135 -0.51898 -0.57135 -0.51898 C -0.58351 -0.47153 -0.575 -0.43495 -0.57379 -0.37454 C -0.57292 -0.33333 -0.56684 -0.29607 -0.56302 -0.25556 C -0.56094 -0.20833 -0.5533 -0.15556 -0.53802 -0.11273 C -0.53333 -0.08264 -0.52726 -0.05972 -0.51788 -0.03171 C -0.51181 -0.01366 -0.50642 0.0037 -0.49635 0.01898 C -0.44653 0.09444 -0.34879 0.0625 -0.28802 0.06342 C -0.26181 0.06389 -0.23576 0.06458 -0.20955 0.06505 C -0.18142 0.06157 -0.17014 0.06134 -0.14879 0.05555 C -0.13993 0.04676 -0.13281 0.03426 -0.125 0.02384 C -0.11997 0.01713 -0.11424 0.0118 -0.10955 0.00486 C -0.08698 -0.02963 -0.06719 -0.06921 -0.04879 -0.10787 C -0.0434 -0.11921 -0.03594 -0.14352 -0.0309 -0.1588 C -0.02899 -0.16458 -0.025 -0.17616 -0.025 -0.17616 C -0.02205 -0.19722 -0.02049 -0.21829 -0.01892 -0.23958 C -0.02014 -0.27292 -0.01858 -0.31343 -0.02847 -0.34607 C -0.04375 -0.39653 -0.06858 -0.44144 -0.09392 -0.48403 C -0.10122 -0.4963 -0.1059 -0.51042 -0.11181 -0.52384 C -0.11823 -0.53866 -0.12899 -0.55301 -0.13802 -0.56505 C -0.15104 -0.58241 -0.16962 -0.59352 -0.18559 -0.60486 C -0.2224 -0.63102 -0.25382 -0.65278 -0.29635 -0.65718 C -0.30504 -0.65671 -0.31389 -0.65648 -0.32257 -0.65556 C -0.3283 -0.65486 -0.3309 -0.64931 -0.33681 -0.64769 C -0.34236 -0.64398 -0.34948 -0.64097 -0.35469 -0.63658 C -0.36076 -0.63125 -0.36198 -0.62454 -0.36892 -0.62222 C -0.37431 -0.61296 -0.38073 -0.60533 -0.38681 -0.59676 C -0.38976 -0.59259 -0.39635 -0.58565 -0.39635 -0.58565 C -0.39879 -0.58773 -0.40104 -0.59005 -0.40347 -0.59213 C -0.40486 -0.59329 -0.41146 -0.60741 -0.41424 -0.61111 C -0.41701 -0.62245 -0.41944 -0.61111 -0.42135 -0.60625 C -0.42292 -0.59236 -0.42483 -0.57894 -0.42622 -0.56505 C -0.42552 -0.52176 -0.42813 -0.49074 -0.42014 -0.45232 C -0.41892 -0.43658 -0.41701 -0.41991 -0.41302 -0.40486 C -0.40573 -0.37662 -0.39635 -0.34491 -0.3809 -0.32222 C -0.33455 -0.25417 -0.25504 -0.24028 -0.19167 -0.22222 C -0.14965 -0.21019 -0.10833 -0.20255 -0.06545 -0.2 C 0.01615 -0.20417 0.02101 -0.2 0.08108 -0.21898 C 0.12274 -0.25093 0.17187 -0.25926 0.21319 -0.29213 C 0.23108 -0.30625 0.24618 -0.32338 0.26076 -0.34283 C 0.26753 -0.35185 0.27639 -0.35949 0.28212 -0.36991 C 0.32326 -0.44306 0.28628 -0.37917 0.30608 -0.42384 C 0.30885 -0.43009 0.31285 -0.43495 0.31545 -0.4412 C 0.31771 -0.44676 0.31806 -0.45324 0.32031 -0.4588 C 0.32257 -0.46458 0.32621 -0.46898 0.32865 -0.47454 C 0.33976 -0.49884 0.3474 -0.52431 0.35 -0.55232 C 0.34931 -0.56134 0.35087 -0.5713 0.34774 -0.5794 C 0.34618 -0.58333 0.34132 -0.58148 0.33819 -0.58264 C 0.32899 -0.58588 0.30955 -0.58565 0.30955 -0.58565 C 0.24271 -0.60394 0.12899 -0.58982 0.06319 -0.58889 C 0.04583 -0.58495 0.0283 -0.58195 0.01076 -0.5794 C -0.02656 -0.56412 -0.05087 -0.52477 -0.07135 -0.48264 C -0.07344 -0.47824 -0.07483 -0.47315 -0.07622 -0.46829 C -0.07951 -0.45718 -0.08559 -0.43495 -0.08559 -0.43495 C -0.08958 -0.40255 -0.0934 -0.37083 -0.09635 -0.3382 C -0.09601 -0.3007 -0.09583 -0.26296 -0.09514 -0.22546 C -0.09375 -0.15301 -0.08299 -0.08148 -0.05469 -0.01898 C -0.04392 0.00463 -0.03472 0.03079 -0.01302 0.03958 C -0.00799 0.04167 0.01441 0.04282 0.01441 0.04282 C 0.05885 0.03912 0.07865 0.03657 0.11788 0.02384 C 0.15642 -0.00185 0.19861 -0.01389 0.23698 -0.03958 C 0.2526 -0.05 0.26962 -0.06111 0.28212 -0.07778 C 0.28698 -0.08403 0.29653 -0.09676 0.29653 -0.09676 C 0.30087 -0.1088 0.30642 -0.11759 0.31198 -0.12847 C 0.31493 -0.14352 0.31823 -0.1581 0.32153 -0.17292 C 0.32292 -0.19815 0.32431 -0.21945 0.32378 -0.24607 C 0.32326 -0.26829 0.32153 -0.29051 0.32031 -0.31273 C 0.3191 -0.33565 0.31753 -0.37037 0.31198 -0.39375 C 0.3092 -0.40556 0.30469 -0.41574 0.30121 -0.42708 C 0.28993 -0.46389 0.27882 -0.49375 0.24774 -0.50625 C 0.23802 -0.51482 0.22326 -0.51597 0.21198 -0.51898 C 0.18003 -0.51759 0.17969 -0.51829 0.15712 -0.50949 C 0.14253 -0.49769 0.13628 -0.49144 0.125 -0.47454 C 0.12309 -0.47176 0.12066 -0.46968 0.1191 -0.46667 C 0.11128 -0.4507 0.10781 -0.43171 0.10243 -0.41435 C 0.09983 -0.39699 0.09844 -0.3794 0.09653 -0.36181 C 0.09705 -0.31366 0.07847 -0.2632 0.11319 -0.24769 C 0.1184 -0.24838 0.12448 -0.24653 0.12865 -0.2507 C 0.14965 -0.27153 0.12118 -0.24838 0.14045 -0.26343 C 0.14601 -0.27269 0.15226 -0.27963 0.15608 -0.29051 C 0.15868 -0.29769 0.16319 -0.31273 0.16319 -0.31273 C 0.16076 -0.34537 0.16615 -0.34259 0.15 -0.3507 C 0.14566 -0.35023 0.14115 -0.35093 0.13698 -0.34931 C 0.13299 -0.34769 0.125 -0.33681 0.12274 -0.33333 C 0.10642 -0.30857 0.0941 -0.28658 0.08576 -0.25556 C 0.08437 -0.23866 0.08281 -0.22662 0.08576 -0.20787 C 0.08646 -0.2037 0.09149 -0.20394 0.0941 -0.20162 C 0.09844 -0.20278 0.1033 -0.20208 0.10712 -0.20486 C 0.11198 -0.20833 0.11545 -0.22523 0.11667 -0.23171 C 0.11545 -0.26343 0.1158 -0.27755 0.11076 -0.2507 C 0.11181 -0.24259 0.11024 -0.23125 0.11545 -0.22708 C 0.11771 -0.22523 0.12274 -0.22384 0.12274 -0.22384 C 0.13316 -0.22847 0.13871 -0.2331 0.14531 -0.24445 C 0.14705 -0.25602 0.14826 -0.25949 0.14531 -0.27454 C 0.14496 -0.27639 0.14271 -0.27662 0.14167 -0.27778 C 0.14045 -0.27917 0.13941 -0.28102 0.13819 -0.28264 C 0.12083 -0.2787 0.12396 -0.28102 0.11441 -0.26505 C 0.11441 -0.26458 0.11146 -0.25185 0.11441 -0.2507 C 0.11684 -0.24977 0.1191 -0.25278 0.12153 -0.25394 C 0.12344 -0.25602 0.13056 -0.26343 0.13212 -0.26667 C 0.13455 -0.27176 0.13819 -0.28264 0.13819 -0.28264 C 0.13941 -0.29283 0.14045 -0.29607 0.13941 -0.30625 C 0.13299 -0.30301 0.12899 -0.29977 0.125 -0.29213 C 0.12292 -0.28403 0.11944 -0.28565 0.11319 -0.28403 C 0.10451 -0.28195 0.09566 -0.27593 0.08698 -0.27454 C 0.08142 -0.27361 0.07587 -0.27338 0.07031 -0.27292 C 0.05903 -0.27014 0.04601 -0.26435 0.03455 -0.26343 C 0.01753 -0.26204 0.00035 -0.26227 -0.01667 -0.26181 C -0.10278 -0.26852 -0.18872 -0.27755 -0.275 -0.2794 C -0.31944 -0.27778 -0.31823 -0.2956 -0.32726 -0.26343 C -0.32882 -0.24884 -0.33056 -0.23843 -0.32726 -0.22222 C -0.32708 -0.22153 -0.31493 -0.19607 -0.31181 -0.19375 C -0.31007 -0.19236 -0.30781 -0.19259 -0.3059 -0.19213 C -0.29566 -0.19398 -0.29549 -0.19283 -0.29288 -0.20486 C -0.29306 -0.20602 -0.29392 -0.21921 -0.29514 -0.22222 C -0.3 -0.2338 -0.3092 -0.23472 -0.31788 -0.23658 C -0.34566 -0.23542 -0.36129 -0.23611 -0.38455 -0.2206 C -0.39063 -0.2081 -0.37118 -0.21644 -0.36788 -0.21736 C -0.34618 -0.22384 -0.32865 -0.23658 -0.30833 -0.24769 C -0.29028 -0.27176 -0.29774 -0.26088 -0.28559 -0.2794 C -0.27795 -0.30301 -0.28038 -0.29398 -0.27726 -0.30625 C -0.28073 -0.3294 -0.29705 -0.30718 -0.30347 -0.3 C -0.3217 -0.27986 -0.33594 -0.25509 -0.34635 -0.22708 C -0.34792 -0.2088 -0.34965 -0.20347 -0.34514 -0.18565 C -0.33229 -0.1882 -0.33872 -0.18472 -0.32726 -0.2 C -0.32448 -0.2037 -0.31892 -0.21111 -0.31892 -0.21111 C -0.31563 -0.22014 -0.31302 -0.22616 -0.31181 -0.23658 C -0.31042 -0.24861 -0.30955 -0.27292 -0.30955 -0.27292 C -0.31215 -0.29861 -0.3066 -0.32523 -0.32622 -0.33171 C -0.32969 -0.33125 -0.33368 -0.33241 -0.33681 -0.33009 C -0.34861 -0.32153 -0.35573 -0.28681 -0.35833 -0.26991 C -0.35747 -0.25602 -0.35833 -0.2419 -0.3559 -0.22847 C -0.35538 -0.22593 -0.35313 -0.23241 -0.35226 -0.23495 C -0.35139 -0.2375 -0.35156 -0.24028 -0.35122 -0.24283 C -0.35156 -0.25602 -0.35035 -0.26968 -0.35226 -0.28264 C -0.3526 -0.28519 -0.3559 -0.27894 -0.3559 -0.27616 C -0.35556 -0.26435 -0.3533 -0.25278 -0.35122 -0.2412 C -0.34722 -0.21852 -0.33333 -0.19861 -0.32135 -0.18264 C -0.27951 -0.12685 -0.20868 -0.07685 -0.14879 -0.06667 C -0.13403 -0.06736 -0.11528 -0.07107 -0.1 -0.06505 C -0.09844 -0.06435 -0.09792 -0.06134 -0.09635 -0.06042 C -0.09167 -0.05741 -0.08472 -0.05671 -0.07969 -0.05394 C -0.07292 -0.04491 -0.0651 -0.03935 -0.05955 -0.02847 C -0.05764 -0.02454 -0.05469 -0.01597 -0.05469 -0.01597 C -0.05017 0.0081 -0.04306 -0.0044 -0.01667 -0.00324 C -0.01129 0.00393 -0.00729 0.00509 5.55556E-7 3.7037E-7 " pathEditMode="relative" ptsTypes="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5 most popular Russian names for boys are A6pam, </a:t>
            </a:r>
            <a:r>
              <a:rPr lang="az-Cyrl-AZ" dirty="0" smtClean="0"/>
              <a:t>Александр</a:t>
            </a:r>
            <a:r>
              <a:rPr lang="en-US" dirty="0" smtClean="0"/>
              <a:t>, </a:t>
            </a:r>
            <a:r>
              <a:rPr lang="az-Cyrl-AZ" dirty="0" smtClean="0"/>
              <a:t>Алексей</a:t>
            </a:r>
            <a:r>
              <a:rPr lang="en-US" dirty="0" smtClean="0"/>
              <a:t>, </a:t>
            </a:r>
            <a:r>
              <a:rPr lang="az-Cyrl-AZ" dirty="0" smtClean="0"/>
              <a:t>Альберт</a:t>
            </a:r>
            <a:r>
              <a:rPr lang="en-US" dirty="0" smtClean="0"/>
              <a:t>, </a:t>
            </a:r>
            <a:r>
              <a:rPr lang="az-Cyrl-AZ" dirty="0" smtClean="0"/>
              <a:t>Анатолий</a:t>
            </a:r>
            <a:r>
              <a:rPr lang="en-US" dirty="0" smtClean="0"/>
              <a:t>. The translations are Abram, Alexander, Alexei, Albert, and Anatoly.</a:t>
            </a:r>
          </a:p>
          <a:p>
            <a:r>
              <a:rPr lang="en-US" dirty="0" smtClean="0"/>
              <a:t>The girls names are </a:t>
            </a:r>
            <a:r>
              <a:rPr lang="az-Cyrl-AZ" dirty="0" smtClean="0"/>
              <a:t>Александра </a:t>
            </a:r>
            <a:r>
              <a:rPr lang="en-US" dirty="0" smtClean="0"/>
              <a:t>(Alexandra) </a:t>
            </a:r>
            <a:r>
              <a:rPr lang="az-Cyrl-AZ" dirty="0" smtClean="0"/>
              <a:t>Алина </a:t>
            </a:r>
            <a:r>
              <a:rPr lang="en-US" dirty="0" smtClean="0"/>
              <a:t>(</a:t>
            </a:r>
            <a:r>
              <a:rPr lang="en-US" dirty="0" err="1" smtClean="0"/>
              <a:t>Alina</a:t>
            </a:r>
            <a:r>
              <a:rPr lang="en-US" dirty="0" smtClean="0"/>
              <a:t>) </a:t>
            </a:r>
            <a:r>
              <a:rPr lang="az-Cyrl-AZ" dirty="0" smtClean="0"/>
              <a:t>Алиса </a:t>
            </a:r>
            <a:r>
              <a:rPr lang="en-US" dirty="0" smtClean="0"/>
              <a:t>(Alisa) </a:t>
            </a:r>
            <a:r>
              <a:rPr lang="az-Cyrl-AZ" dirty="0" smtClean="0"/>
              <a:t>Алла </a:t>
            </a:r>
            <a:r>
              <a:rPr lang="en-US" dirty="0" smtClean="0"/>
              <a:t>(</a:t>
            </a:r>
            <a:r>
              <a:rPr lang="en-US" dirty="0" err="1" smtClean="0"/>
              <a:t>Alla</a:t>
            </a:r>
            <a:r>
              <a:rPr lang="en-US" dirty="0" smtClean="0"/>
              <a:t>) </a:t>
            </a:r>
            <a:r>
              <a:rPr lang="az-Cyrl-AZ" dirty="0" smtClean="0"/>
              <a:t>Алёна</a:t>
            </a:r>
            <a:r>
              <a:rPr lang="en-US" dirty="0" smtClean="0"/>
              <a:t> (</a:t>
            </a:r>
            <a:r>
              <a:rPr lang="en-US" dirty="0" err="1" smtClean="0"/>
              <a:t>Alyona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game of </a:t>
            </a:r>
            <a:r>
              <a:rPr lang="en-US" dirty="0" err="1" smtClean="0"/>
              <a:t>Gorodoki</a:t>
            </a:r>
            <a:r>
              <a:rPr lang="en-US" dirty="0" smtClean="0"/>
              <a:t> is very similar to our bowling mixed with horseshoes.</a:t>
            </a:r>
          </a:p>
          <a:p>
            <a:r>
              <a:rPr lang="en-US" dirty="0" smtClean="0"/>
              <a:t>You throw a bat at prearranged sticks and try to knock them over.</a:t>
            </a:r>
            <a:endParaRPr lang="en-US" dirty="0"/>
          </a:p>
        </p:txBody>
      </p:sp>
      <p:pic>
        <p:nvPicPr>
          <p:cNvPr id="4" name="Picture 3" descr="120px-Gorodki-pus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4267200"/>
            <a:ext cx="2590800" cy="1943100"/>
          </a:xfrm>
          <a:prstGeom prst="rect">
            <a:avLst/>
          </a:prstGeom>
        </p:spPr>
      </p:pic>
      <p:pic>
        <p:nvPicPr>
          <p:cNvPr id="5" name="Picture 4" descr="120px-Gorodki-vil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4343400"/>
            <a:ext cx="2489200" cy="1866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5105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canon form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5334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Fork form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343</Words>
  <Application>Microsoft Office PowerPoint</Application>
  <PresentationFormat>On-screen Show (4:3)</PresentationFormat>
  <Paragraphs>52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Russia (Россия)</vt:lpstr>
      <vt:lpstr>Russian Foods</vt:lpstr>
      <vt:lpstr>Historical Sites</vt:lpstr>
      <vt:lpstr>Culture</vt:lpstr>
      <vt:lpstr>Clothing</vt:lpstr>
      <vt:lpstr>Modern Russian Music</vt:lpstr>
      <vt:lpstr>Sports</vt:lpstr>
      <vt:lpstr>Popular Names</vt:lpstr>
      <vt:lpstr>Games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Russia (Россия)</dc:title>
  <dc:creator>mtf015</dc:creator>
  <cp:lastModifiedBy>mtf015</cp:lastModifiedBy>
  <cp:revision>18</cp:revision>
  <dcterms:created xsi:type="dcterms:W3CDTF">2012-05-30T18:29:26Z</dcterms:created>
  <dcterms:modified xsi:type="dcterms:W3CDTF">2012-06-07T14:24:47Z</dcterms:modified>
</cp:coreProperties>
</file>